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8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CF37"/>
    <a:srgbClr val="EEB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065" autoAdjust="0"/>
    <p:restoredTop sz="94660"/>
  </p:normalViewPr>
  <p:slideViewPr>
    <p:cSldViewPr>
      <p:cViewPr>
        <p:scale>
          <a:sx n="60" d="100"/>
          <a:sy n="60" d="100"/>
        </p:scale>
        <p:origin x="-85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430E-101A-4845-A35F-49260214D409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52B4B-CCFC-48EC-BCA6-52DEA206166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FA8E7-4171-4284-83C3-E63D50F35D9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slow" advClick="0" advTm="1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0E913-7DA3-47FA-932C-EB05B6DBCF3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slow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1692275" y="188913"/>
            <a:ext cx="6275388" cy="156051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pl-PL" sz="54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  <a:t>PACZKÓW</a:t>
            </a:r>
            <a:br>
              <a:rPr lang="pl-PL" sz="54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</a:br>
            <a:r>
              <a:rPr lang="pl-PL" sz="54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  <a:t>W FOTOGRAFII  </a:t>
            </a:r>
          </a:p>
        </p:txBody>
      </p:sp>
      <p:sp>
        <p:nvSpPr>
          <p:cNvPr id="4101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929190" y="2143116"/>
            <a:ext cx="2214578" cy="642942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l-PL" b="1" dirty="0" smtClean="0">
                <a:solidFill>
                  <a:srgbClr val="EEB500"/>
                </a:solidFill>
                <a:effectLst/>
                <a:latin typeface="Calibri" pitchFamily="34" charset="0"/>
              </a:rPr>
              <a:t>wczoraj...  </a:t>
            </a:r>
          </a:p>
          <a:p>
            <a:pPr eaLnBrk="1" hangingPunct="1">
              <a:lnSpc>
                <a:spcPct val="80000"/>
              </a:lnSpc>
            </a:pPr>
            <a:endParaRPr lang="pl-PL" sz="1600" b="1" dirty="0" smtClean="0">
              <a:solidFill>
                <a:schemeClr val="accent2"/>
              </a:solidFill>
              <a:effectLst/>
              <a:latin typeface="Monotype Corsiva" pitchFamily="66" charset="0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428625" y="5500688"/>
            <a:ext cx="37433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3200" b="1" dirty="0" smtClean="0">
                <a:solidFill>
                  <a:srgbClr val="FFC000"/>
                </a:solidFill>
                <a:latin typeface="Calibri" pitchFamily="34" charset="0"/>
              </a:rPr>
              <a:t>i </a:t>
            </a:r>
            <a:r>
              <a:rPr lang="pl-PL" sz="3200" b="1" dirty="0">
                <a:solidFill>
                  <a:srgbClr val="FFC000"/>
                </a:solidFill>
                <a:latin typeface="Calibri" pitchFamily="34" charset="0"/>
              </a:rPr>
              <a:t>dziś...</a:t>
            </a:r>
          </a:p>
        </p:txBody>
      </p:sp>
      <p:sp>
        <p:nvSpPr>
          <p:cNvPr id="12293" name="Rectangle 12"/>
          <p:cNvSpPr>
            <a:spLocks noChangeArrowheads="1"/>
          </p:cNvSpPr>
          <p:nvPr/>
        </p:nvSpPr>
        <p:spPr bwMode="auto">
          <a:xfrm rot="-236711">
            <a:off x="323850" y="1844675"/>
            <a:ext cx="316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 sz="1800" b="0">
              <a:solidFill>
                <a:srgbClr val="660066"/>
              </a:solidFill>
              <a:latin typeface="Arial" charset="0"/>
            </a:endParaRPr>
          </a:p>
        </p:txBody>
      </p:sp>
      <p:sp>
        <p:nvSpPr>
          <p:cNvPr id="12294" name="Rectangle 13"/>
          <p:cNvSpPr>
            <a:spLocks noChangeArrowheads="1"/>
          </p:cNvSpPr>
          <p:nvPr/>
        </p:nvSpPr>
        <p:spPr bwMode="auto">
          <a:xfrm>
            <a:off x="611188" y="2349500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 sz="1800" b="0">
              <a:solidFill>
                <a:srgbClr val="660066"/>
              </a:solidFill>
              <a:latin typeface="Arial" charset="0"/>
            </a:endParaRPr>
          </a:p>
        </p:txBody>
      </p:sp>
      <p:pic>
        <p:nvPicPr>
          <p:cNvPr id="4113" name="Picture 17" descr="pierwsz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313" y="2143125"/>
            <a:ext cx="4608512" cy="3341688"/>
          </a:xfrm>
          <a:noFill/>
        </p:spPr>
      </p:pic>
      <p:pic>
        <p:nvPicPr>
          <p:cNvPr id="4114" name="Picture 18" descr="miasto n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643438" y="3500438"/>
            <a:ext cx="4249737" cy="3095625"/>
          </a:xfrm>
          <a:noFill/>
        </p:spPr>
      </p:pic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/>
      <p:bldP spid="41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92100"/>
            <a:ext cx="946150" cy="60896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R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Y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N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E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K</a:t>
            </a:r>
          </a:p>
        </p:txBody>
      </p:sp>
      <p:pic>
        <p:nvPicPr>
          <p:cNvPr id="94220" name="Picture 12" descr="800px-Paczków_-_Rynek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2124075" y="3049588"/>
            <a:ext cx="6264275" cy="3548062"/>
          </a:xfrm>
          <a:noFill/>
        </p:spPr>
      </p:pic>
      <p:pic>
        <p:nvPicPr>
          <p:cNvPr id="94223" name="Picture 15" descr="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763713" y="188913"/>
            <a:ext cx="3600450" cy="2290762"/>
          </a:xfrm>
          <a:noFill/>
        </p:spPr>
      </p:pic>
      <p:pic>
        <p:nvPicPr>
          <p:cNvPr id="94225" name="Picture 17" descr="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435600" y="476250"/>
            <a:ext cx="3529013" cy="2305050"/>
          </a:xfrm>
          <a:noFill/>
        </p:spPr>
      </p:pic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3143240" y="1916113"/>
            <a:ext cx="5676910" cy="426085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Województwo opolskie</a:t>
            </a: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Powiat nyski</a:t>
            </a: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Założono w 1254 </a:t>
            </a:r>
            <a:r>
              <a:rPr lang="pl-PL" b="1" dirty="0" err="1" smtClean="0">
                <a:solidFill>
                  <a:srgbClr val="FFCF37"/>
                </a:solidFill>
                <a:effectLst/>
                <a:latin typeface="Calibri" pitchFamily="34" charset="0"/>
              </a:rPr>
              <a:t>r</a:t>
            </a:r>
            <a:endParaRPr lang="pl-PL" b="1" dirty="0" smtClean="0">
              <a:solidFill>
                <a:srgbClr val="FFCF37"/>
              </a:solidFill>
              <a:effectLst/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Burmistrz - Bogdan </a:t>
            </a:r>
            <a:r>
              <a:rPr lang="pl-PL" b="1" dirty="0" err="1" smtClean="0">
                <a:solidFill>
                  <a:srgbClr val="FFCF37"/>
                </a:solidFill>
                <a:effectLst/>
                <a:latin typeface="Calibri" pitchFamily="34" charset="0"/>
              </a:rPr>
              <a:t>Wyczałkowski</a:t>
            </a:r>
            <a:endParaRPr lang="pl-PL" b="1" dirty="0" smtClean="0">
              <a:solidFill>
                <a:srgbClr val="FFCF37"/>
              </a:solidFill>
              <a:effectLst/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Powierzchnia 6,6 km</a:t>
            </a:r>
            <a:r>
              <a:rPr lang="pl-PL" b="1" baseline="30000" dirty="0" smtClean="0">
                <a:solidFill>
                  <a:srgbClr val="FFCF37"/>
                </a:solidFill>
                <a:effectLst/>
                <a:latin typeface="Calibri" pitchFamily="34" charset="0"/>
              </a:rPr>
              <a:t>2</a:t>
            </a:r>
            <a:endParaRPr lang="pl-PL" b="1" dirty="0" smtClean="0">
              <a:solidFill>
                <a:srgbClr val="FFCF37"/>
              </a:solidFill>
              <a:effectLst/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Ludność ( w 2008 r.) -  8081  osób</a:t>
            </a:r>
          </a:p>
          <a:p>
            <a:pPr eaLnBrk="1" hangingPunct="1">
              <a:buFont typeface="Wingdings" pitchFamily="2" charset="2"/>
              <a:buNone/>
            </a:pPr>
            <a:r>
              <a:rPr lang="pl-PL" b="1" dirty="0" smtClean="0">
                <a:solidFill>
                  <a:srgbClr val="FFCF37"/>
                </a:solidFill>
                <a:effectLst/>
                <a:latin typeface="Calibri" pitchFamily="34" charset="0"/>
              </a:rPr>
              <a:t>Gęstość 1235 os./</a:t>
            </a:r>
            <a:r>
              <a:rPr lang="pl-PL" b="1" dirty="0" err="1" smtClean="0">
                <a:solidFill>
                  <a:srgbClr val="FFCF37"/>
                </a:solidFill>
                <a:effectLst/>
                <a:latin typeface="Calibri" pitchFamily="34" charset="0"/>
              </a:rPr>
              <a:t>km²</a:t>
            </a:r>
            <a:endParaRPr lang="pl-PL" b="1" dirty="0" smtClean="0">
              <a:solidFill>
                <a:srgbClr val="FFCF37"/>
              </a:solidFill>
              <a:effectLst/>
              <a:latin typeface="Calibri" pitchFamily="34" charset="0"/>
            </a:endParaRPr>
          </a:p>
        </p:txBody>
      </p:sp>
      <p:pic>
        <p:nvPicPr>
          <p:cNvPr id="16393" name="Picture 9" descr="mapkagif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282" y="285728"/>
            <a:ext cx="2952750" cy="2751138"/>
          </a:xfrm>
          <a:noFill/>
        </p:spPr>
      </p:pic>
      <p:pic>
        <p:nvPicPr>
          <p:cNvPr id="16396" name="Picture 12" descr="O 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611188" y="2997200"/>
            <a:ext cx="2443162" cy="3457575"/>
          </a:xfrm>
          <a:noFill/>
        </p:spPr>
      </p:pic>
      <p:sp>
        <p:nvSpPr>
          <p:cNvPr id="7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3571868" y="285728"/>
            <a:ext cx="4808551" cy="156051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pl-PL" sz="48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  <a:t>PACZKÓW</a:t>
            </a:r>
            <a:r>
              <a:rPr lang="pl-PL" sz="5400" dirty="0" smtClean="0">
                <a:gradFill flip="none" rotWithShape="1">
                  <a:gsLst>
                    <a:gs pos="4400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  <a:t>  </a:t>
            </a:r>
          </a:p>
        </p:txBody>
      </p:sp>
    </p:spTree>
  </p:cSld>
  <p:clrMapOvr>
    <a:masterClrMapping/>
  </p:clrMapOvr>
  <p:transition spd="slow" advClick="0" advTm="8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42844" y="642918"/>
            <a:ext cx="4645056" cy="5810269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l-PL" sz="2000" dirty="0" smtClean="0">
                <a:solidFill>
                  <a:srgbClr val="0000CC"/>
                </a:solidFill>
                <a:effectLst/>
                <a:latin typeface="Monotype Corsiva" pitchFamily="66" charset="0"/>
              </a:rPr>
              <a:t>      </a:t>
            </a:r>
            <a:r>
              <a:rPr lang="pl-PL" sz="2500" b="1" dirty="0" smtClean="0">
                <a:solidFill>
                  <a:srgbClr val="FFC000"/>
                </a:solidFill>
                <a:effectLst/>
                <a:latin typeface="Calibri" pitchFamily="34" charset="0"/>
              </a:rPr>
              <a:t>Paczków to niewielkie przygraniczne miasteczko w malowniczej kotlinie Nysy Kłodzkiej, u stóp Sudetów, tuż przy granicy z Czechami. Opasany pierścieniem murów obronnych najeżonych basztami, z mnóstwem barokowych kamieniczek zachwyca swoim pięknem i serdecznością mieszkańców. Założony w 1254 roku na wysokiej skarpie wśród rzek i strumieni, obwarowany kamiennymi murami z gęsto stojącymi basztami spełniał rolę pogranicznej twierdzy. Dziś wciąż jeszcze podobny do średniowiecznego grodu jest atrakcją turystyczną dla gości krajowych i zagranicznych.</a:t>
            </a:r>
            <a:r>
              <a:rPr lang="pl-PL" sz="2500" dirty="0" smtClean="0">
                <a:solidFill>
                  <a:srgbClr val="FFC000"/>
                </a:solidFill>
                <a:effectLst/>
                <a:latin typeface="Calibri" pitchFamily="34" charset="0"/>
              </a:rPr>
              <a:t> </a:t>
            </a:r>
          </a:p>
        </p:txBody>
      </p:sp>
      <p:pic>
        <p:nvPicPr>
          <p:cNvPr id="30733" name="Picture 13" descr="bez tytułu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928670"/>
            <a:ext cx="3927149" cy="5000660"/>
          </a:xfrm>
          <a:noFill/>
        </p:spPr>
      </p:pic>
    </p:spTree>
  </p:cSld>
  <p:clrMapOvr>
    <a:masterClrMapping/>
  </p:clrMapOvr>
  <p:transition spd="slow" advClick="0" advTm="10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5657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WYGLĄD NASZEGO MIASTA 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ZMIENIAŁ SIĘ 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WRAZ Z UPŁYWEM CZASU.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PRZEDSTAWIAMY 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PACZKÓW W FOTOGRAFII </a:t>
            </a:r>
            <a:b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</a:br>
            <a:r>
              <a:rPr lang="pl-PL" sz="4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/>
                <a:latin typeface="Arial Black" pitchFamily="34" charset="0"/>
              </a:rPr>
              <a:t>„WCZORAJ” I „DZIŚ”</a:t>
            </a:r>
          </a:p>
        </p:txBody>
      </p:sp>
    </p:spTree>
  </p:cSld>
  <p:clrMapOvr>
    <a:masterClrMapping/>
  </p:clrMapOvr>
  <p:transition spd="slow" advClick="0" advTm="8000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6" name="Picture 8" descr="szkoła 2 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2714620"/>
            <a:ext cx="4071966" cy="3732386"/>
          </a:xfrm>
          <a:noFill/>
        </p:spPr>
      </p:pic>
      <p:pic>
        <p:nvPicPr>
          <p:cNvPr id="48138" name="Picture 10" descr="bez tytułu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28596" y="2000240"/>
            <a:ext cx="4035422" cy="3638734"/>
          </a:xfrm>
          <a:noFill/>
        </p:spPr>
      </p:pic>
      <p:sp>
        <p:nvSpPr>
          <p:cNvPr id="5" name="Rectangle 4"/>
          <p:cNvSpPr txBox="1">
            <a:spLocks noRot="1" noChangeArrowheads="1"/>
          </p:cNvSpPr>
          <p:nvPr/>
        </p:nvSpPr>
        <p:spPr>
          <a:xfrm>
            <a:off x="214282" y="142852"/>
            <a:ext cx="8643998" cy="1560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8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  <a:ea typeface="+mj-ea"/>
                <a:cs typeface="+mj-cs"/>
              </a:rPr>
              <a:t>PUBLICZNA SZKOŁA PODSTAWOWA NUMER 2</a:t>
            </a:r>
            <a:r>
              <a:rPr kumimoji="0" lang="pl-PL" sz="54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 </a:t>
            </a:r>
          </a:p>
        </p:txBody>
      </p:sp>
    </p:spTree>
  </p:cSld>
  <p:clrMapOvr>
    <a:masterClrMapping/>
  </p:clrMapOvr>
  <p:transition spd="slow" advClick="0" advTm="8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68" name="Picture 20" descr="gimnazjum sta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125538"/>
            <a:ext cx="6408738" cy="3827462"/>
          </a:xfrm>
          <a:noFill/>
        </p:spPr>
      </p:pic>
      <p:pic>
        <p:nvPicPr>
          <p:cNvPr id="53265" name="Picture 17" descr="100_03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435600" y="3429000"/>
            <a:ext cx="3362325" cy="3095625"/>
          </a:xfrm>
          <a:noFill/>
        </p:spPr>
      </p:pic>
      <p:pic>
        <p:nvPicPr>
          <p:cNvPr id="53266" name="Picture 18" descr="bb271f3da8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755650" y="4508500"/>
            <a:ext cx="3527425" cy="2125663"/>
          </a:xfrm>
          <a:noFill/>
        </p:spPr>
      </p:pic>
      <p:sp>
        <p:nvSpPr>
          <p:cNvPr id="6" name="Rectangle 4"/>
          <p:cNvSpPr txBox="1">
            <a:spLocks noRot="1" noChangeArrowheads="1"/>
          </p:cNvSpPr>
          <p:nvPr/>
        </p:nvSpPr>
        <p:spPr>
          <a:xfrm>
            <a:off x="0" y="214290"/>
            <a:ext cx="900115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GIMNAZJUM PUBLICZNE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42" name="Picture 22" descr="ratusz SW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35150" y="3141663"/>
            <a:ext cx="2646363" cy="3527425"/>
          </a:xfrm>
          <a:noFill/>
        </p:spPr>
      </p:pic>
      <p:pic>
        <p:nvPicPr>
          <p:cNvPr id="56345" name="Picture 25" descr="ratusz now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292725" y="3716338"/>
            <a:ext cx="3609975" cy="2727325"/>
          </a:xfrm>
          <a:noFill/>
        </p:spPr>
      </p:pic>
      <p:pic>
        <p:nvPicPr>
          <p:cNvPr id="56344" name="Picture 24" descr="ratusz st II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140200" y="1557338"/>
            <a:ext cx="1871663" cy="2951162"/>
          </a:xfrm>
          <a:noFill/>
        </p:spPr>
      </p:pic>
      <p:pic>
        <p:nvPicPr>
          <p:cNvPr id="56336" name="Picture 16" descr="ratusz s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50825" y="404813"/>
            <a:ext cx="2047875" cy="3744912"/>
          </a:xfrm>
          <a:noFill/>
        </p:spPr>
      </p:pic>
      <p:sp>
        <p:nvSpPr>
          <p:cNvPr id="8" name="Rectangle 4"/>
          <p:cNvSpPr txBox="1">
            <a:spLocks noRot="1" noChangeArrowheads="1"/>
          </p:cNvSpPr>
          <p:nvPr/>
        </p:nvSpPr>
        <p:spPr>
          <a:xfrm>
            <a:off x="2786050" y="214290"/>
            <a:ext cx="614363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RATUSZ</a:t>
            </a:r>
            <a:b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SIEDZIBA WŁADZ MIASTA</a:t>
            </a:r>
            <a:endParaRPr kumimoji="0" lang="pl-PL" sz="32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5" name="Picture 7" descr="240px-Paczków_-_Katedra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724525" y="1989138"/>
            <a:ext cx="3240088" cy="4321175"/>
          </a:xfrm>
          <a:noFill/>
        </p:spPr>
      </p:pic>
      <p:pic>
        <p:nvPicPr>
          <p:cNvPr id="89098" name="Picture 10" descr="kościół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85720" y="1928802"/>
            <a:ext cx="3351212" cy="4465637"/>
          </a:xfrm>
          <a:noFill/>
        </p:spPr>
      </p:pic>
      <p:pic>
        <p:nvPicPr>
          <p:cNvPr id="89100" name="Picture 12" descr="thumb_Paczkow_09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857620" y="4643446"/>
            <a:ext cx="1584325" cy="2019300"/>
          </a:xfrm>
          <a:noFill/>
        </p:spPr>
      </p:pic>
      <p:pic>
        <p:nvPicPr>
          <p:cNvPr id="89102" name="Picture 14" descr="kościół s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3571868" y="1500174"/>
            <a:ext cx="2357454" cy="2981216"/>
          </a:xfrm>
          <a:noFill/>
        </p:spPr>
      </p:pic>
      <p:sp>
        <p:nvSpPr>
          <p:cNvPr id="8" name="Rectangle 4"/>
          <p:cNvSpPr txBox="1">
            <a:spLocks noRot="1" noChangeArrowheads="1"/>
          </p:cNvSpPr>
          <p:nvPr/>
        </p:nvSpPr>
        <p:spPr>
          <a:xfrm>
            <a:off x="0" y="285728"/>
            <a:ext cx="900115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KOŚCIÓŁ PARAFIALNY</a:t>
            </a:r>
            <a:b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ŚW. JANA EWANGELISTY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9" name="Picture 9" descr="162fad4b37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2708275"/>
            <a:ext cx="4391025" cy="2736850"/>
          </a:xfrm>
          <a:noFill/>
        </p:spPr>
      </p:pic>
      <p:pic>
        <p:nvPicPr>
          <p:cNvPr id="87050" name="Picture 10" descr="Kościół-pw-Św-Jana-Ewangelisty-ołtarz-główny-i-prezbiterium-Paczków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403350" y="3500438"/>
            <a:ext cx="1625600" cy="1879600"/>
          </a:xfrm>
          <a:noFill/>
        </p:spPr>
      </p:pic>
      <p:pic>
        <p:nvPicPr>
          <p:cNvPr id="87054" name="Picture 14" descr="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516688" y="115888"/>
            <a:ext cx="1579562" cy="2447925"/>
          </a:xfrm>
          <a:noFill/>
        </p:spPr>
      </p:pic>
      <p:pic>
        <p:nvPicPr>
          <p:cNvPr id="87056" name="Picture 16" descr="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79388" y="260350"/>
            <a:ext cx="5184775" cy="3082925"/>
          </a:xfrm>
          <a:noFill/>
        </p:spPr>
      </p:pic>
      <p:sp>
        <p:nvSpPr>
          <p:cNvPr id="7" name="Rectangle 4"/>
          <p:cNvSpPr txBox="1">
            <a:spLocks noRot="1" noChangeArrowheads="1"/>
          </p:cNvSpPr>
          <p:nvPr/>
        </p:nvSpPr>
        <p:spPr>
          <a:xfrm>
            <a:off x="142844" y="5572140"/>
            <a:ext cx="900115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WNĘTRZE KOŚCIOŁA PARAFIALNEGO</a:t>
            </a:r>
            <a:endParaRPr kumimoji="0" lang="pl-PL" sz="32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3000"/>
                                        <p:tgtEl>
                                          <p:spTgt spid="8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3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3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3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</TotalTime>
  <Words>120</Words>
  <Application>Microsoft Office PowerPoint</Application>
  <PresentationFormat>Pokaz na ekranie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Motyw pakietu Office</vt:lpstr>
      <vt:lpstr>PACZKÓW W FOTOGRAFII  </vt:lpstr>
      <vt:lpstr>PACZKÓW  </vt:lpstr>
      <vt:lpstr>Slajd 3</vt:lpstr>
      <vt:lpstr>WYGLĄD NASZEGO MIASTA  ZMIENIAŁ SIĘ  WRAZ Z UPŁYWEM CZASU. PRZEDSTAWIAMY  PACZKÓW W FOTOGRAFII  „WCZORAJ” I „DZIŚ”</vt:lpstr>
      <vt:lpstr>Slajd 5</vt:lpstr>
      <vt:lpstr>Slajd 6</vt:lpstr>
      <vt:lpstr>Slajd 7</vt:lpstr>
      <vt:lpstr>Slajd 8</vt:lpstr>
      <vt:lpstr>Slajd 9</vt:lpstr>
      <vt:lpstr>R Y N E 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Wiśniewski</dc:creator>
  <cp:lastModifiedBy>Smoku</cp:lastModifiedBy>
  <cp:revision>320</cp:revision>
  <dcterms:created xsi:type="dcterms:W3CDTF">2010-01-24T18:25:09Z</dcterms:created>
  <dcterms:modified xsi:type="dcterms:W3CDTF">2010-04-29T19:00:26Z</dcterms:modified>
</cp:coreProperties>
</file>